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4.png" ContentType="image/png"/>
  <Override PartName="/ppt/media/image13.png" ContentType="image/png"/>
  <Override PartName="/ppt/media/image4.png" ContentType="image/png"/>
  <Override PartName="/ppt/media/image12.png" ContentType="image/png"/>
  <Override PartName="/ppt/media/image6.jpeg" ContentType="image/jpeg"/>
  <Override PartName="/ppt/media/image2.wmf" ContentType="image/x-wmf"/>
  <Override PartName="/ppt/media/image3.png" ContentType="image/png"/>
  <Override PartName="/ppt/media/image11.png" ContentType="image/png"/>
  <Override PartName="/ppt/media/image1.jpeg" ContentType="image/jpeg"/>
  <Override PartName="/ppt/media/image5.png" ContentType="image/png"/>
  <Override PartName="/ppt/media/image10.png" ContentType="image/png"/>
  <Override PartName="/ppt/media/image9.jpeg" ContentType="image/jpeg"/>
  <Override PartName="/ppt/media/image7.png" ContentType="image/png"/>
  <Override PartName="/ppt/media/image8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</p:sldIdLst>
  <p:sldSz cx="9906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4" name="" descr=""/>
          <p:cNvPicPr/>
          <p:nvPr/>
        </p:nvPicPr>
        <p:blipFill>
          <a:blip r:embed="rId3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1585440"/>
            <a:ext cx="9905040" cy="1491480"/>
          </a:xfrm>
          <a:prstGeom prst="rect">
            <a:avLst/>
          </a:prstGeom>
          <a:solidFill>
            <a:srgbClr val="001a3a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4423320" y="3012480"/>
            <a:ext cx="5481720" cy="181800"/>
          </a:xfrm>
          <a:prstGeom prst="rect">
            <a:avLst/>
          </a:prstGeom>
          <a:solidFill>
            <a:srgbClr val="ff2e45"/>
          </a:solidFill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Image 6" descr=""/>
          <p:cNvPicPr/>
          <p:nvPr/>
        </p:nvPicPr>
        <p:blipFill>
          <a:blip r:embed="rId2"/>
          <a:stretch/>
        </p:blipFill>
        <p:spPr>
          <a:xfrm>
            <a:off x="171360" y="76320"/>
            <a:ext cx="1791360" cy="952920"/>
          </a:xfrm>
          <a:prstGeom prst="rect">
            <a:avLst/>
          </a:prstGeom>
          <a:ln>
            <a:noFill/>
          </a:ln>
        </p:spPr>
      </p:pic>
      <p:sp>
        <p:nvSpPr>
          <p:cNvPr id="3" name="CustomShape 3"/>
          <p:cNvSpPr/>
          <p:nvPr/>
        </p:nvSpPr>
        <p:spPr>
          <a:xfrm>
            <a:off x="-7200" y="6356520"/>
            <a:ext cx="9912240" cy="500400"/>
          </a:xfrm>
          <a:prstGeom prst="rect">
            <a:avLst/>
          </a:prstGeom>
          <a:solidFill>
            <a:srgbClr val="001a3a"/>
          </a:solidFill>
          <a:ln>
            <a:solidFill>
              <a:srgbClr val="4a7ebb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r>
              <a:rPr b="0" lang="fr-FR" sz="900" spc="-1" strike="noStrike">
                <a:solidFill>
                  <a:srgbClr val="00bad7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	</a:t>
            </a:r>
            <a:r>
              <a:rPr b="0" lang="fr-FR" sz="900" spc="-1" strike="noStrike">
                <a:solidFill>
                  <a:srgbClr val="00bad7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LAAS-CNRS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bad7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	</a:t>
            </a:r>
            <a:r>
              <a:rPr b="0" lang="fr-FR" sz="900" spc="-1" strike="noStrike">
                <a:solidFill>
                  <a:srgbClr val="00bad7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/</a:t>
            </a:r>
            <a:r>
              <a:rPr b="0" lang="fr-FR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 Laboratoire d’analyse et d’architecture des systèmes du CNRS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Image 1" descr=""/>
          <p:cNvPicPr/>
          <p:nvPr/>
        </p:nvPicPr>
        <p:blipFill>
          <a:blip r:embed="rId3"/>
          <a:stretch/>
        </p:blipFill>
        <p:spPr>
          <a:xfrm>
            <a:off x="55800" y="6384240"/>
            <a:ext cx="430920" cy="430920"/>
          </a:xfrm>
          <a:prstGeom prst="rect">
            <a:avLst/>
          </a:prstGeom>
          <a:ln>
            <a:noFill/>
          </a:ln>
        </p:spPr>
      </p:pic>
      <p:pic>
        <p:nvPicPr>
          <p:cNvPr id="5" name="Image 2" descr=""/>
          <p:cNvPicPr/>
          <p:nvPr/>
        </p:nvPicPr>
        <p:blipFill>
          <a:blip r:embed="rId4"/>
          <a:stretch/>
        </p:blipFill>
        <p:spPr>
          <a:xfrm>
            <a:off x="9460440" y="6374880"/>
            <a:ext cx="380520" cy="452520"/>
          </a:xfrm>
          <a:prstGeom prst="rect">
            <a:avLst/>
          </a:prstGeom>
          <a:ln>
            <a:noFill/>
          </a:ln>
        </p:spPr>
      </p:pic>
      <p:sp>
        <p:nvSpPr>
          <p:cNvPr id="6" name="CustomShape 4"/>
          <p:cNvSpPr/>
          <p:nvPr/>
        </p:nvSpPr>
        <p:spPr>
          <a:xfrm>
            <a:off x="7935120" y="6378120"/>
            <a:ext cx="15656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fr-FR" sz="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Laboratoire conventionné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fr-FR" sz="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avec l’Université Fédérale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de Toulouse Midi-Pyrénées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6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195560" y="14760"/>
            <a:ext cx="8783640" cy="860400"/>
          </a:xfrm>
          <a:prstGeom prst="rect">
            <a:avLst/>
          </a:prstGeom>
          <a:solidFill>
            <a:srgbClr val="001a3a"/>
          </a:solidFill>
          <a:ln>
            <a:solidFill>
              <a:srgbClr val="4a7ebb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Image 7" descr=""/>
          <p:cNvPicPr/>
          <p:nvPr/>
        </p:nvPicPr>
        <p:blipFill>
          <a:blip r:embed="rId2"/>
          <a:stretch/>
        </p:blipFill>
        <p:spPr>
          <a:xfrm>
            <a:off x="52560" y="76320"/>
            <a:ext cx="1067760" cy="567720"/>
          </a:xfrm>
          <a:prstGeom prst="rect">
            <a:avLst/>
          </a:prstGeom>
          <a:ln>
            <a:noFill/>
          </a:ln>
        </p:spPr>
      </p:pic>
      <p:sp>
        <p:nvSpPr>
          <p:cNvPr id="45" name="CustomShape 2"/>
          <p:cNvSpPr/>
          <p:nvPr/>
        </p:nvSpPr>
        <p:spPr>
          <a:xfrm>
            <a:off x="-7200" y="6304320"/>
            <a:ext cx="9912240" cy="500400"/>
          </a:xfrm>
          <a:prstGeom prst="rect">
            <a:avLst/>
          </a:prstGeom>
          <a:solidFill>
            <a:srgbClr val="001a3a"/>
          </a:solidFill>
          <a:ln>
            <a:solidFill>
              <a:srgbClr val="4a7ebb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r>
              <a:rPr b="0" lang="fr-FR" sz="900" spc="-1" strike="noStrike">
                <a:solidFill>
                  <a:srgbClr val="00bad7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LAAS-CNRS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bad7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/</a:t>
            </a:r>
            <a:r>
              <a:rPr b="0" lang="fr-FR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 Laboratoire d’analyse et d’architecture des systèmes du CNRS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4415760" y="6675120"/>
            <a:ext cx="5546520" cy="181800"/>
          </a:xfrm>
          <a:prstGeom prst="rect">
            <a:avLst/>
          </a:prstGeom>
          <a:solidFill>
            <a:srgbClr val="ff2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7461000" y="6356520"/>
            <a:ext cx="23104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fld id="{D716DB84-20D1-4B8E-B4D8-1D344BCECD28}" type="slidenum">
              <a:rPr b="0" lang="fr-FR" sz="18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195560" y="14760"/>
            <a:ext cx="8783640" cy="860400"/>
          </a:xfrm>
          <a:prstGeom prst="rect">
            <a:avLst/>
          </a:prstGeom>
          <a:solidFill>
            <a:srgbClr val="001a3a"/>
          </a:solidFill>
          <a:ln>
            <a:solidFill>
              <a:srgbClr val="4a7ebb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Image 7" descr=""/>
          <p:cNvPicPr/>
          <p:nvPr/>
        </p:nvPicPr>
        <p:blipFill>
          <a:blip r:embed="rId2"/>
          <a:stretch/>
        </p:blipFill>
        <p:spPr>
          <a:xfrm>
            <a:off x="52560" y="76320"/>
            <a:ext cx="1067760" cy="56772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-7200" y="6304320"/>
            <a:ext cx="9912240" cy="500400"/>
          </a:xfrm>
          <a:prstGeom prst="rect">
            <a:avLst/>
          </a:prstGeom>
          <a:solidFill>
            <a:srgbClr val="001a3a"/>
          </a:solidFill>
          <a:ln>
            <a:solidFill>
              <a:srgbClr val="4a7ebb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r>
              <a:rPr b="0" lang="fr-FR" sz="900" spc="-1" strike="noStrike">
                <a:solidFill>
                  <a:srgbClr val="00bad7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LAAS-CNRS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900" spc="-1" strike="noStrike">
                <a:solidFill>
                  <a:srgbClr val="00bad7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/</a:t>
            </a:r>
            <a:r>
              <a:rPr b="0" lang="fr-FR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 Laboratoire d’analyse et d’architecture des systèmes du CNRS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4415760" y="6675120"/>
            <a:ext cx="5546520" cy="181800"/>
          </a:xfrm>
          <a:prstGeom prst="rect">
            <a:avLst/>
          </a:prstGeom>
          <a:solidFill>
            <a:srgbClr val="ff2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4"/>
          <p:cNvSpPr/>
          <p:nvPr/>
        </p:nvSpPr>
        <p:spPr>
          <a:xfrm>
            <a:off x="7461000" y="6356520"/>
            <a:ext cx="23104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fld id="{C57307B2-390F-421D-9747-759C90F53BA8}" type="slidenum">
              <a:rPr b="0" lang="fr-FR" sz="18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0" y="1783080"/>
            <a:ext cx="9905040" cy="121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2"/>
          <p:cNvSpPr/>
          <p:nvPr/>
        </p:nvSpPr>
        <p:spPr>
          <a:xfrm>
            <a:off x="1486080" y="3886200"/>
            <a:ext cx="6933240" cy="17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Version 1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June 29, 2018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Gaël LOUBET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0" y="1783440"/>
            <a:ext cx="9905040" cy="121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fr-F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McBIM – Samples characterization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17440" y="1362240"/>
            <a:ext cx="939600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064520" y="224640"/>
            <a:ext cx="871776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3"/>
          <p:cNvSpPr/>
          <p:nvPr/>
        </p:nvSpPr>
        <p:spPr>
          <a:xfrm>
            <a:off x="1064520" y="225000"/>
            <a:ext cx="871776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00bad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Table of contents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217440" y="1362600"/>
            <a:ext cx="9396000" cy="45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743040" indent="-284760">
              <a:lnSpc>
                <a:spcPct val="100000"/>
              </a:lnSpc>
              <a:buClr>
                <a:srgbClr val="00bad7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Samples for dielectric characterization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760">
              <a:lnSpc>
                <a:spcPct val="100000"/>
              </a:lnSpc>
              <a:buClr>
                <a:srgbClr val="00bad7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Samples for fast prototyping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760">
              <a:lnSpc>
                <a:spcPct val="100000"/>
              </a:lnSpc>
              <a:buClr>
                <a:srgbClr val="00bad7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Samples for experimental validation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064520" y="224640"/>
            <a:ext cx="871776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00bad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Samples for dielectric characterization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0" y="1083600"/>
            <a:ext cx="5183280" cy="517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Objective: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dielectric characterization, perhaps through open-ended probe technic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Parameters: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Materials: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 &gt;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α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.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Concrete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l &gt;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α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.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Reinforced concrete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h &gt;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α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.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Fibered concrete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(vegetal, synthetic,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metallic)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i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Representative </a:t>
            </a:r>
            <a:r>
              <a:rPr b="0" i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i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i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i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i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i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i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i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i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i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compositions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(extrema, average,…)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α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~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1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Quantities: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at least one sample per composition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Few ISM frequencies and associated wavelengths: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125khz: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λ=2398.3m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13.56Mhz: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λ=22.11m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433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Mhz: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λ=69.2cm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868Mhz: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λ=34.5cm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915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Mhz: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λ=32.8cm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2.45G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hz: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λ=12.2cm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5.8Ghz: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λ=5.2cm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5188320" y="1138680"/>
            <a:ext cx="4530960" cy="325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064520" y="224640"/>
            <a:ext cx="871776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00bad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Samples for fast prototyping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0" y="1083600"/>
            <a:ext cx="5183280" cy="517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Objective: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fast prototyping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Parameters: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Materials: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 &gt;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α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.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More representative reinforced  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l &gt;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α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.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concrete compositions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h &gt;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α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.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α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~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1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L_c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~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λ/4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l_c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~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λ/4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h_c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~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λ/4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Quantities: </a:t>
            </a: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at least one sample, with cap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Maybe with pieces of concrete to diminuate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the volume of the cavity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Few ISM frequencies and associated wavelengths: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125khz: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λ=2398.3m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13.56Mhz: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λ=22.11m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433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Mhz: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λ=69.2cm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868Mhz: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λ=34.5cm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915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Mhz: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λ=32.8cm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2.45G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hz: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λ=12.2cm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5.8Ghz: 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	</a:t>
            </a: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λ=5.2cm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5040000" y="1202400"/>
            <a:ext cx="4844160" cy="347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064520" y="224640"/>
            <a:ext cx="871776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00bad7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Samples for experimental validation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0" y="1083600"/>
            <a:ext cx="5183280" cy="517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Objective: 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experimental validation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Parameters:</a:t>
            </a:r>
            <a:r>
              <a:rPr b="1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Material: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Structure: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More representative composition of 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reinforced concrete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L: few meters 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L: around meter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h: around meter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Communicating node cavity: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L_s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l_s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"/>
              </a:rPr>
              <a:t>h_s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Sensitive node n°1 cavity: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L_1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l_1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H₁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d_1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Sensitive node n°2 cavity: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L_2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l_2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h_2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D₂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…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Quantities: 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at least one sample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Cavities: 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 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How much? Each 50cm?</a:t>
            </a:r>
            <a:r>
              <a:rPr b="1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 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In structure heart?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 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	</a:t>
            </a: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With caps to close them.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3312000" y="1836000"/>
            <a:ext cx="6515640" cy="3125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Application>LibreOffice/5.1.6.2$Linux_X86_64 LibreOffice_project/10m0$Build-2</Application>
  <Words>0</Words>
  <Paragraphs>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2016-07-25T13:14:14Z</dcterms:created>
  <dc:creator>y</dc:creator>
  <dc:description/>
  <dc:language>fr-FR</dc:language>
  <cp:lastModifiedBy/>
  <cp:lastPrinted>2016-07-28T16:27:59Z</cp:lastPrinted>
  <dcterms:modified xsi:type="dcterms:W3CDTF">2018-06-29T15:40:47Z</dcterms:modified>
  <cp:revision>50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Format A4 (210 x 297 mm)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</vt:i4>
  </property>
</Properties>
</file>